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306522"/>
            <a:ext cx="8712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Клад под ногами-пластиковая бутылка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F:\кувака\Фото Куваки\PA1702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8"/>
          <a:stretch/>
        </p:blipFill>
        <p:spPr bwMode="auto">
          <a:xfrm>
            <a:off x="2627784" y="2060848"/>
            <a:ext cx="3960440" cy="446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4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I:\DCIM\101_FUJI\DSCF1680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t="32927"/>
          <a:stretch>
            <a:fillRect/>
          </a:stretch>
        </p:blipFill>
        <p:spPr bwMode="auto">
          <a:xfrm>
            <a:off x="971600" y="1484784"/>
            <a:ext cx="3538314" cy="21626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I:\DCIM\101_FUJI\DSCF1663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84784"/>
            <a:ext cx="3240360" cy="220400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:\DCIM\101_FUJI\DSCF1666.JPG"/>
          <p:cNvPicPr/>
          <p:nvPr/>
        </p:nvPicPr>
        <p:blipFill>
          <a:blip r:embed="rId4" cstate="print"/>
          <a:srcRect l="12613" t="38845" r="1745" b="38513"/>
          <a:stretch>
            <a:fillRect/>
          </a:stretch>
        </p:blipFill>
        <p:spPr bwMode="auto">
          <a:xfrm>
            <a:off x="2627784" y="4346419"/>
            <a:ext cx="4176464" cy="14430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75972" y="476672"/>
            <a:ext cx="8280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пластиковых бутылок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6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63880" cy="847626"/>
          </a:xfrm>
        </p:spPr>
        <p:txBody>
          <a:bodyPr/>
          <a:lstStyle/>
          <a:p>
            <a:r>
              <a:rPr lang="ru-RU" dirty="0" smtClean="0"/>
              <a:t>        Экологическая катастрофа</a:t>
            </a:r>
            <a:endParaRPr lang="ru-RU" dirty="0"/>
          </a:p>
        </p:txBody>
      </p:sp>
      <p:pic>
        <p:nvPicPr>
          <p:cNvPr id="7" name="Объект 6" descr="МК: Мусор на водоемах - Рыбалка - Новости с водоемов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600400" cy="28083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Кировские муниципалитеты обязали расчистить несанкционированные свалки РИА ФедералПресс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56992"/>
            <a:ext cx="3035052" cy="26600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972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03840" cy="1063650"/>
          </a:xfrm>
        </p:spPr>
        <p:txBody>
          <a:bodyPr/>
          <a:lstStyle/>
          <a:p>
            <a:r>
              <a:rPr lang="ru-RU" dirty="0" smtClean="0">
                <a:effectLst/>
              </a:rPr>
              <a:t>          вторичная переработка</a:t>
            </a:r>
            <a:endParaRPr lang="ru-RU" dirty="0"/>
          </a:p>
        </p:txBody>
      </p:sp>
      <p:pic>
        <p:nvPicPr>
          <p:cNvPr id="7" name="Объект 6" descr="Волгоградские парки задавлены мусорками - Аргументы и Факты …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4770636" cy="33123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09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10600" cy="882650"/>
          </a:xfrm>
        </p:spPr>
        <p:txBody>
          <a:bodyPr/>
          <a:lstStyle/>
          <a:p>
            <a:r>
              <a:rPr lang="ru-RU" dirty="0" smtClean="0"/>
              <a:t>          Проводим эксперимент</a:t>
            </a:r>
            <a:endParaRPr lang="ru-RU" dirty="0"/>
          </a:p>
        </p:txBody>
      </p:sp>
      <p:pic>
        <p:nvPicPr>
          <p:cNvPr id="12" name="Объект 11" descr="I:\DCIM\100MSDCF\DSC00637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387" y="3774601"/>
            <a:ext cx="3528392" cy="22656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9" descr="I:\DCIM\100MSDCF\DSC00636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7"/>
            <a:ext cx="3024336" cy="208518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:\DCIM\100MSDCF\DSC0063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759" y="1340310"/>
            <a:ext cx="3024336" cy="20162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I:\DCIM\100MSDCF\DSC006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0839" y="3789040"/>
            <a:ext cx="3312368" cy="225119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78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I:\DCIM\101_FUJI\DSCF1682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24522" t="3011" r="21917" b="1720"/>
          <a:stretch>
            <a:fillRect/>
          </a:stretch>
        </p:blipFill>
        <p:spPr bwMode="auto">
          <a:xfrm>
            <a:off x="827584" y="2014974"/>
            <a:ext cx="2019154" cy="26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I:\DCIM\100MSDCF\DSC00648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233" y="2014974"/>
            <a:ext cx="3275215" cy="27016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:\DCIM\100MSDCF\DSC00651.JPG"/>
          <p:cNvPicPr/>
          <p:nvPr/>
        </p:nvPicPr>
        <p:blipFill>
          <a:blip r:embed="rId4" cstate="print"/>
          <a:srcRect l="5140" t="2697" r="6698" b="8299"/>
          <a:stretch>
            <a:fillRect/>
          </a:stretch>
        </p:blipFill>
        <p:spPr bwMode="auto">
          <a:xfrm>
            <a:off x="2843808" y="4509120"/>
            <a:ext cx="2600960" cy="190500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16193" y="260648"/>
            <a:ext cx="82882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Вторая жизнь пластиковых бутылок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89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 descr="I:\DCIM\100MSDCF\DSC00655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t="2055" r="19007"/>
          <a:stretch>
            <a:fillRect/>
          </a:stretch>
        </p:blipFill>
        <p:spPr bwMode="auto">
          <a:xfrm>
            <a:off x="1187624" y="620688"/>
            <a:ext cx="2664296" cy="24482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I:\DCIM\100MSDCF\DSC00656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548679"/>
            <a:ext cx="3016063" cy="262586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:\DCIM\100MSDCF\DSC00657.JPG"/>
          <p:cNvPicPr/>
          <p:nvPr/>
        </p:nvPicPr>
        <p:blipFill>
          <a:blip r:embed="rId4" cstate="print"/>
          <a:srcRect l="16199" t="3112" r="8806"/>
          <a:stretch>
            <a:fillRect/>
          </a:stretch>
        </p:blipFill>
        <p:spPr bwMode="auto">
          <a:xfrm>
            <a:off x="3203848" y="3429000"/>
            <a:ext cx="263144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47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«Чисто не там, где убирают, а где не </a:t>
            </a:r>
            <a:r>
              <a:rPr lang="ru-RU" dirty="0" smtClean="0">
                <a:effectLst/>
              </a:rPr>
              <a:t>    мусорят</a:t>
            </a:r>
            <a:r>
              <a:rPr lang="ru-RU" dirty="0">
                <a:effectLst/>
              </a:rPr>
              <a:t>».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 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3074" name="Picture 2" descr="F:\кувака\Фото Куваки\PA1702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2" b="12937"/>
          <a:stretch/>
        </p:blipFill>
        <p:spPr bwMode="auto">
          <a:xfrm>
            <a:off x="1043608" y="439333"/>
            <a:ext cx="7200800" cy="43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2105" y="2967335"/>
            <a:ext cx="69797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G:\DCIM\100MSDCF\DSC012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97" b="26452"/>
          <a:stretch/>
        </p:blipFill>
        <p:spPr bwMode="auto">
          <a:xfrm>
            <a:off x="511608" y="1124745"/>
            <a:ext cx="812078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6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92</TotalTime>
  <Words>38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Презентация PowerPoint</vt:lpstr>
      <vt:lpstr>Презентация PowerPoint</vt:lpstr>
      <vt:lpstr>        Экологическая катастрофа</vt:lpstr>
      <vt:lpstr>          вторичная переработка</vt:lpstr>
      <vt:lpstr>          Проводим эксперимент</vt:lpstr>
      <vt:lpstr>Презентация PowerPoint</vt:lpstr>
      <vt:lpstr>Презентация PowerPoint</vt:lpstr>
      <vt:lpstr>«Чисто не там, где убирают, а где не     мусорят».  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2016-04-01T21:47:30Z</dcterms:created>
  <dcterms:modified xsi:type="dcterms:W3CDTF">2016-04-02T21:28:05Z</dcterms:modified>
</cp:coreProperties>
</file>